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68" r:id="rId4"/>
    <p:sldId id="300" r:id="rId5"/>
    <p:sldId id="290" r:id="rId6"/>
    <p:sldId id="293" r:id="rId7"/>
    <p:sldId id="302" r:id="rId8"/>
    <p:sldId id="279" r:id="rId9"/>
    <p:sldId id="28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588" autoAdjust="0"/>
    <p:restoredTop sz="94718" autoAdjust="0"/>
  </p:normalViewPr>
  <p:slideViewPr>
    <p:cSldViewPr>
      <p:cViewPr>
        <p:scale>
          <a:sx n="60" d="100"/>
          <a:sy n="60" d="100"/>
        </p:scale>
        <p:origin x="-594" y="-2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0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Рисунок 36"/>
          <p:cNvPicPr/>
          <p:nvPr/>
        </p:nvPicPr>
        <p:blipFill>
          <a:blip r:embed="rId2" cstate="print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 cstate="print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1104840" y="365040"/>
            <a:ext cx="8053200" cy="4253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6" name="Рисунок 75"/>
          <p:cNvPicPr/>
          <p:nvPr/>
        </p:nvPicPr>
        <p:blipFill>
          <a:blip r:embed="rId2" cstate="print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77" name="Рисунок 76"/>
          <p:cNvPicPr/>
          <p:nvPr/>
        </p:nvPicPr>
        <p:blipFill>
          <a:blip r:embed="rId2" cstate="print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104840" y="365040"/>
            <a:ext cx="8053200" cy="4253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 rot="18919200">
            <a:off x="-547560" y="792360"/>
            <a:ext cx="1846440" cy="768240"/>
          </a:xfrm>
          <a:custGeom>
            <a:avLst/>
            <a:gdLst/>
            <a:ahLst/>
            <a:cxnLst/>
            <a:rect l="0" t="0" r="r" b="b"/>
            <a:pathLst>
              <a:path w="21601" h="21601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</a:path>
            </a:pathLst>
          </a:custGeom>
          <a:solidFill>
            <a:srgbClr val="FF000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" name="Рисунок 9"/>
          <p:cNvPicPr/>
          <p:nvPr/>
        </p:nvPicPr>
        <p:blipFill>
          <a:blip r:embed="rId14" cstate="print"/>
          <a:stretch/>
        </p:blipFill>
        <p:spPr>
          <a:xfrm>
            <a:off x="10190520" y="258840"/>
            <a:ext cx="1675440" cy="626400"/>
          </a:xfrm>
          <a:prstGeom prst="rect">
            <a:avLst/>
          </a:prstGeom>
          <a:ln w="12600"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45720" tIns="45000" rIns="45720" bIns="45000" anchor="b"/>
          <a:lstStyle/>
          <a:p>
            <a:pPr algn="ctr">
              <a:lnSpc>
                <a:spcPct val="100000"/>
              </a:lnSpc>
            </a:pPr>
            <a:r>
              <a:rPr lang="en-US" sz="6000" b="1" strike="noStrike">
                <a:solidFill>
                  <a:srgbClr val="333E48"/>
                </a:solidFill>
                <a:latin typeface="Arial"/>
                <a:ea typeface="Arial"/>
              </a:rPr>
              <a:t>Click to edit the title text formatТекст заголовка</a:t>
            </a:r>
            <a:endParaRPr/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</p:spPr>
        <p:txBody>
          <a:bodyPr lIns="45720" tIns="45000" rIns="45720" bIns="45000"/>
          <a:lstStyle/>
          <a:p>
            <a:pPr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Sixth Outline Level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Seventh Outline LevelУровень текста 1</a:t>
            </a:r>
            <a:endParaRPr/>
          </a:p>
          <a:p>
            <a:pPr algn="ctr"/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Уровень текста 2</a:t>
            </a:r>
            <a:endParaRPr/>
          </a:p>
          <a:p>
            <a:pPr algn="ctr"/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Уровень текста 3</a:t>
            </a:r>
            <a:endParaRPr/>
          </a:p>
          <a:p>
            <a:pPr algn="ctr"/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Уровень текста 4</a:t>
            </a:r>
            <a:endParaRPr/>
          </a:p>
          <a:p>
            <a:pPr algn="ctr"/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Уровень текста 5</a:t>
            </a:r>
            <a:endParaRPr/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5892840" y="6172200"/>
            <a:ext cx="2844360" cy="36792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 algn="r">
              <a:lnSpc>
                <a:spcPct val="100000"/>
              </a:lnSpc>
            </a:pPr>
            <a:fld id="{271787F2-DCDA-4F09-A70B-F60D6D3A0951}" type="slidenum">
              <a:rPr lang="en-US" sz="1200" strike="noStrike">
                <a:solidFill>
                  <a:srgbClr val="000000"/>
                </a:solid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 rot="18919200">
            <a:off x="-547560" y="792360"/>
            <a:ext cx="1846440" cy="768240"/>
          </a:xfrm>
          <a:custGeom>
            <a:avLst/>
            <a:gdLst/>
            <a:ahLst/>
            <a:cxnLst/>
            <a:rect l="0" t="0" r="r" b="b"/>
            <a:pathLst>
              <a:path w="21601" h="21601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</a:path>
            </a:pathLst>
          </a:custGeom>
          <a:solidFill>
            <a:srgbClr val="FF000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" name="Рисунок 9"/>
          <p:cNvPicPr/>
          <p:nvPr/>
        </p:nvPicPr>
        <p:blipFill>
          <a:blip r:embed="rId14" cstate="print"/>
          <a:stretch/>
        </p:blipFill>
        <p:spPr>
          <a:xfrm>
            <a:off x="10190520" y="258840"/>
            <a:ext cx="1675440" cy="626400"/>
          </a:xfrm>
          <a:prstGeom prst="rect">
            <a:avLst/>
          </a:prstGeom>
          <a:ln w="12600">
            <a:noFill/>
          </a:ln>
        </p:spPr>
      </p:pic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>
              <a:lnSpc>
                <a:spcPct val="90000"/>
              </a:lnSpc>
            </a:pPr>
            <a:r>
              <a:rPr lang="en-US" sz="3200" b="1" strike="noStrike">
                <a:solidFill>
                  <a:srgbClr val="333E48"/>
                </a:solidFill>
                <a:latin typeface="Arial"/>
                <a:ea typeface="Arial"/>
              </a:rPr>
              <a:t>Click to edit the title text formatТекст заголовка</a:t>
            </a:r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45720" tIns="45000" rIns="45720" bIns="45000"/>
          <a:lstStyle/>
          <a:p>
            <a:pPr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Sixth Outline Level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Seventh Outline LevelУровень текста 1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Уровень текста 2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Уровень текста 3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Уровень текста 4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Уровень текста 5</a:t>
            </a:r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sldNum"/>
          </p:nvPr>
        </p:nvSpPr>
        <p:spPr>
          <a:xfrm>
            <a:off x="11746440" y="6362640"/>
            <a:ext cx="343440" cy="357840"/>
          </a:xfrm>
          <a:prstGeom prst="rect">
            <a:avLst/>
          </a:prstGeom>
        </p:spPr>
        <p:txBody>
          <a:bodyPr lIns="45720" tIns="45000" rIns="45720" bIns="45000"/>
          <a:lstStyle/>
          <a:p>
            <a:pPr algn="r">
              <a:lnSpc>
                <a:spcPct val="100000"/>
              </a:lnSpc>
            </a:pPr>
            <a:fld id="{311E6999-747A-48F2-A478-2DC07ACFC5E0}" type="slidenum">
              <a:rPr lang="en-US" strike="noStrike">
                <a:solidFill>
                  <a:srgbClr val="FF0000"/>
                </a:solid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2279576" y="4519800"/>
            <a:ext cx="5420448" cy="233820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pic>
        <p:nvPicPr>
          <p:cNvPr id="79" name="Рисунок 3"/>
          <p:cNvPicPr/>
          <p:nvPr/>
        </p:nvPicPr>
        <p:blipFill>
          <a:blip r:embed="rId2" cstate="print"/>
          <a:srcRect t="528322" b="821350"/>
          <a:stretch/>
        </p:blipFill>
        <p:spPr>
          <a:xfrm>
            <a:off x="7295400" y="5520960"/>
            <a:ext cx="1845720" cy="973440"/>
          </a:xfrm>
          <a:prstGeom prst="rect">
            <a:avLst/>
          </a:prstGeom>
          <a:ln w="12600">
            <a:noFill/>
          </a:ln>
        </p:spPr>
      </p:pic>
      <p:pic>
        <p:nvPicPr>
          <p:cNvPr id="80" name="Рисунок 4"/>
          <p:cNvPicPr/>
          <p:nvPr/>
        </p:nvPicPr>
        <p:blipFill>
          <a:blip r:embed="rId3" cstate="print"/>
          <a:stretch/>
        </p:blipFill>
        <p:spPr>
          <a:xfrm>
            <a:off x="9393480" y="5459760"/>
            <a:ext cx="837360" cy="1095480"/>
          </a:xfrm>
          <a:prstGeom prst="rect">
            <a:avLst/>
          </a:prstGeom>
          <a:ln w="12600">
            <a:noFill/>
          </a:ln>
        </p:spPr>
      </p:pic>
      <p:pic>
        <p:nvPicPr>
          <p:cNvPr id="81" name="Рисунок 5"/>
          <p:cNvPicPr/>
          <p:nvPr/>
        </p:nvPicPr>
        <p:blipFill>
          <a:blip r:embed="rId4" cstate="print"/>
          <a:stretch/>
        </p:blipFill>
        <p:spPr>
          <a:xfrm>
            <a:off x="10774440" y="5407560"/>
            <a:ext cx="987120" cy="1095480"/>
          </a:xfrm>
          <a:prstGeom prst="rect">
            <a:avLst/>
          </a:prstGeom>
          <a:ln w="12600">
            <a:noFill/>
          </a:ln>
        </p:spPr>
      </p:pic>
      <p:pic>
        <p:nvPicPr>
          <p:cNvPr id="82" name="Рисунок 8"/>
          <p:cNvPicPr/>
          <p:nvPr/>
        </p:nvPicPr>
        <p:blipFill rotWithShape="1">
          <a:blip r:embed="rId5" cstate="print"/>
          <a:srcRect l="27303" t="24181" r="20021" b="60265"/>
          <a:stretch/>
        </p:blipFill>
        <p:spPr>
          <a:xfrm>
            <a:off x="2279576" y="62910"/>
            <a:ext cx="6861544" cy="2285969"/>
          </a:xfrm>
          <a:prstGeom prst="rect">
            <a:avLst/>
          </a:prstGeom>
          <a:ln w="12600">
            <a:noFill/>
          </a:ln>
        </p:spPr>
      </p:pic>
      <p:sp>
        <p:nvSpPr>
          <p:cNvPr id="83" name="CustomShape 2"/>
          <p:cNvSpPr/>
          <p:nvPr/>
        </p:nvSpPr>
        <p:spPr>
          <a:xfrm rot="18919200">
            <a:off x="-1047240" y="4355640"/>
            <a:ext cx="3535560" cy="1471680"/>
          </a:xfrm>
          <a:custGeom>
            <a:avLst/>
            <a:gdLst/>
            <a:ahLst/>
            <a:cxnLst/>
            <a:rect l="0" t="0" r="r" b="b"/>
            <a:pathLst>
              <a:path w="21601" h="21601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</a:path>
            </a:pathLst>
          </a:custGeom>
          <a:solidFill>
            <a:srgbClr val="FF000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Прямоугольник 8"/>
          <p:cNvSpPr/>
          <p:nvPr/>
        </p:nvSpPr>
        <p:spPr>
          <a:xfrm>
            <a:off x="1919536" y="2413338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«Новогригорьевская СОШДС»</a:t>
            </a:r>
            <a:endParaRPr lang="ru-RU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3202"/>
    </mc:Choice>
    <mc:Fallback>
      <p:transition spd="slow" advTm="13202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="" xmlns:p14="http://schemas.microsoft.com/office/powerpoint/2010/main">
        <p14:playEvt time="0" objId="2"/>
        <p14:pauseEvt time="13202" objId="2"/>
        <p14:seekEvt time="13202" objId="2" seek="12972"/>
        <p14:resumeEvt time="13202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150" y="908720"/>
            <a:ext cx="10787138" cy="5544616"/>
          </a:xfrm>
        </p:spPr>
        <p:txBody>
          <a:bodyPr/>
          <a:lstStyle/>
          <a:p>
            <a:pPr indent="457200" algn="ctr"/>
            <a:r>
              <a:rPr lang="ru-RU" sz="2800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Центр </a:t>
            </a:r>
            <a:r>
              <a:rPr lang="ru-RU" sz="2800" dirty="0" smtClean="0">
                <a:solidFill>
                  <a:srgbClr val="FF0000"/>
                </a:solidFill>
                <a:latin typeface="Arial"/>
                <a:ea typeface="Arial"/>
              </a:rPr>
              <a:t>«</a:t>
            </a:r>
            <a:r>
              <a:rPr lang="ru-RU" sz="2800" b="1" strike="noStrike" dirty="0" smtClean="0">
                <a:solidFill>
                  <a:srgbClr val="FF0000"/>
                </a:solidFill>
                <a:latin typeface="Arial"/>
                <a:ea typeface="Arial"/>
              </a:rPr>
              <a:t>ТОЧКА РОСТА»</a:t>
            </a:r>
            <a:r>
              <a:rPr lang="ru-RU" sz="2800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 на базе МБОУ «Новогригорьевская СОШДС»</a:t>
            </a:r>
            <a:r>
              <a:rPr lang="en-US" sz="2800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 </a:t>
            </a:r>
            <a:r>
              <a:rPr lang="en-US" sz="2800" strike="noStrike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обеспечен</a:t>
            </a:r>
            <a:r>
              <a:rPr lang="en-US" sz="2800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 </a:t>
            </a:r>
            <a:r>
              <a:rPr lang="en-US" sz="2800" b="1" strike="noStrike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современным</a:t>
            </a:r>
            <a:r>
              <a:rPr lang="en-US" sz="2800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 </a:t>
            </a:r>
            <a:r>
              <a:rPr lang="en-US" sz="2800" b="1" strike="noStrike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оборудованием</a:t>
            </a:r>
            <a:r>
              <a:rPr lang="ru-RU" sz="2800" b="1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!</a:t>
            </a:r>
            <a:r>
              <a:rPr lang="en-US" sz="2800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 </a:t>
            </a:r>
            <a:r>
              <a:rPr lang="ru-RU" sz="2800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/>
            </a:r>
            <a:br>
              <a:rPr lang="ru-RU" sz="2800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/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С</a:t>
            </a:r>
            <a:r>
              <a:rPr lang="en-US" sz="2800" strike="noStrike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озданы</a:t>
            </a:r>
            <a:r>
              <a:rPr lang="en-US" sz="2800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 </a:t>
            </a:r>
            <a:r>
              <a:rPr lang="en-US" sz="2800" strike="noStrike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рабочие</a:t>
            </a:r>
            <a:r>
              <a:rPr lang="en-US" sz="2800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 </a:t>
            </a:r>
            <a:r>
              <a:rPr lang="en-US" sz="2800" strike="noStrike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зоны</a:t>
            </a:r>
            <a:r>
              <a:rPr lang="en-US" sz="2800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 </a:t>
            </a:r>
            <a:r>
              <a:rPr lang="en-US" sz="2800" strike="noStrike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по</a:t>
            </a:r>
            <a:r>
              <a:rPr lang="en-US" sz="2800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 </a:t>
            </a:r>
            <a:r>
              <a:rPr lang="en-US" sz="2800" strike="noStrike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предметным</a:t>
            </a:r>
            <a:r>
              <a:rPr lang="en-US" sz="2800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 </a:t>
            </a:r>
            <a:r>
              <a:rPr lang="en-US" sz="2800" strike="noStrike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областям</a:t>
            </a:r>
            <a:r>
              <a:rPr lang="en-US" sz="2800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 </a:t>
            </a:r>
            <a:r>
              <a:rPr lang="en-US" sz="2800" b="1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«</a:t>
            </a:r>
            <a:r>
              <a:rPr lang="en-US" sz="2800" b="1" strike="noStrike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Технология</a:t>
            </a:r>
            <a:r>
              <a:rPr lang="en-US" sz="2800" b="1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»,</a:t>
            </a:r>
            <a:r>
              <a:rPr lang="ru-RU" sz="2800" b="1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 «Физика» «Химия» «Биология»</a:t>
            </a:r>
            <a:r>
              <a:rPr lang="ru-RU" sz="2800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. </a:t>
            </a:r>
            <a:br>
              <a:rPr lang="ru-RU" sz="2800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/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"/>
                <a:ea typeface="Arial"/>
              </a:rPr>
              <a:t>К</a:t>
            </a:r>
            <a:r>
              <a:rPr lang="ru-RU" sz="2800" b="1" strike="noStrike" dirty="0" smtClean="0">
                <a:solidFill>
                  <a:srgbClr val="FF0000"/>
                </a:solidFill>
                <a:latin typeface="Arial"/>
                <a:ea typeface="Arial"/>
              </a:rPr>
              <a:t>ачественное современное образование</a:t>
            </a:r>
            <a:r>
              <a:rPr lang="ru-RU" sz="2800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  школьников и формирования у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обучающихся</a:t>
            </a:r>
            <a:r>
              <a:rPr lang="ru-RU" sz="2800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</a:rPr>
              <a:t> современных технологических и гуманитарных навыков.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70419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3643"/>
    </mc:Choice>
    <mc:Fallback>
      <p:transition spd="slow" advTm="1364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9023608" cy="917280"/>
          </a:xfrm>
        </p:spPr>
        <p:txBody>
          <a:bodyPr/>
          <a:lstStyle/>
          <a:p>
            <a:pPr algn="ctr"/>
            <a:r>
              <a:rPr lang="ru-RU" sz="2000" b="1" dirty="0"/>
              <a:t>Центр «Точка роста» является частью образовательной среды общеобразовательной </a:t>
            </a:r>
            <a:r>
              <a:rPr lang="ru-RU" sz="2000" b="1" dirty="0" smtClean="0"/>
              <a:t>организации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744072" y="2636912"/>
            <a:ext cx="5447928" cy="2789488"/>
          </a:xfrm>
        </p:spPr>
        <p:txBody>
          <a:bodyPr/>
          <a:lstStyle/>
          <a:p>
            <a:pPr lvl="0">
              <a:buFont typeface="Wingdings" pitchFamily="2" charset="2"/>
              <a:buChar char="ü"/>
            </a:pPr>
            <a:r>
              <a:rPr lang="ru-RU" sz="2400" dirty="0">
                <a:solidFill>
                  <a:srgbClr val="0070C0"/>
                </a:solidFill>
              </a:rPr>
              <a:t>преподавание учебных </a:t>
            </a:r>
            <a:r>
              <a:rPr lang="ru-RU" sz="2400" dirty="0" smtClean="0">
                <a:solidFill>
                  <a:srgbClr val="0070C0"/>
                </a:solidFill>
              </a:rPr>
              <a:t>предметов;</a:t>
            </a:r>
            <a:endParaRPr lang="ru-RU" sz="2400" dirty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400" dirty="0">
                <a:solidFill>
                  <a:srgbClr val="0070C0"/>
                </a:solidFill>
              </a:rPr>
              <a:t>внеурочная деятельность </a:t>
            </a:r>
            <a:endParaRPr lang="ru-RU" sz="2400" dirty="0" smtClean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70C0"/>
                </a:solidFill>
              </a:rPr>
              <a:t>дополнительное </a:t>
            </a:r>
            <a:r>
              <a:rPr lang="ru-RU" sz="2400" dirty="0">
                <a:solidFill>
                  <a:srgbClr val="0070C0"/>
                </a:solidFill>
              </a:rPr>
              <a:t>образование детей </a:t>
            </a:r>
            <a:endParaRPr lang="ru-RU" sz="2400" dirty="0" smtClean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70C0"/>
                </a:solidFill>
              </a:rPr>
              <a:t>проведение </a:t>
            </a:r>
            <a:r>
              <a:rPr lang="ru-RU" sz="2400" dirty="0">
                <a:solidFill>
                  <a:srgbClr val="0070C0"/>
                </a:solidFill>
              </a:rPr>
              <a:t>внеклассных мероприятий для обучающихся;</a:t>
            </a:r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dirty="0" smtClean="0"/>
              <a:t>Центры </a:t>
            </a:r>
            <a:r>
              <a:rPr lang="ru-RU" dirty="0"/>
              <a:t>«Точка роста» создаются при поддержке Министерства просвещения Российской Федерации.</a:t>
            </a:r>
          </a:p>
          <a:p>
            <a:endParaRPr lang="ru-RU" dirty="0"/>
          </a:p>
        </p:txBody>
      </p:sp>
      <p:pic>
        <p:nvPicPr>
          <p:cNvPr id="4" name="Picture 2" descr="C:\Users\kot03\OneDrive\Рабочий стол\IMG_20230327_10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085" y="1857364"/>
            <a:ext cx="6357981" cy="3646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40" y="0"/>
            <a:ext cx="9239632" cy="92867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Опыт педагогов центра «Точка роста»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на базе «МБОУ Новогригорьевская СОШДС»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168008" y="2030883"/>
            <a:ext cx="5832648" cy="482453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сентябрь -  открытие центра «Точка роста», педагоги демонстрировали </a:t>
            </a:r>
            <a:r>
              <a:rPr lang="ru-RU" b="1" dirty="0" smtClean="0">
                <a:solidFill>
                  <a:srgbClr val="0070C0"/>
                </a:solidFill>
              </a:rPr>
              <a:t>мастер-класс</a:t>
            </a:r>
            <a:r>
              <a:rPr lang="ru-RU" dirty="0" smtClean="0">
                <a:solidFill>
                  <a:srgbClr val="0070C0"/>
                </a:solidFill>
              </a:rPr>
              <a:t> с новейшим оборудованием 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сентябрь 2022 года – участие в </a:t>
            </a:r>
            <a:r>
              <a:rPr lang="ru-RU" b="1" dirty="0" smtClean="0">
                <a:solidFill>
                  <a:srgbClr val="0070C0"/>
                </a:solidFill>
              </a:rPr>
              <a:t>«Педагогической мастерской» </a:t>
            </a:r>
            <a:r>
              <a:rPr lang="ru-RU" dirty="0" smtClean="0">
                <a:solidFill>
                  <a:srgbClr val="0070C0"/>
                </a:solidFill>
              </a:rPr>
              <a:t> педагогов Республики Крым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Ноябрь - принимали участие в </a:t>
            </a:r>
            <a:r>
              <a:rPr lang="ru-RU" b="1" dirty="0" smtClean="0">
                <a:solidFill>
                  <a:srgbClr val="0070C0"/>
                </a:solidFill>
              </a:rPr>
              <a:t>районном семинаре</a:t>
            </a:r>
            <a:r>
              <a:rPr lang="ru-RU" dirty="0" smtClean="0">
                <a:solidFill>
                  <a:srgbClr val="0070C0"/>
                </a:solidFill>
              </a:rPr>
              <a:t>, по теме «Новые возможности </a:t>
            </a:r>
            <a:r>
              <a:rPr lang="ru-RU" dirty="0" err="1" smtClean="0">
                <a:solidFill>
                  <a:srgbClr val="0070C0"/>
                </a:solidFill>
              </a:rPr>
              <a:t>учиелей</a:t>
            </a:r>
            <a:r>
              <a:rPr lang="ru-RU" dirty="0" smtClean="0">
                <a:solidFill>
                  <a:srgbClr val="0070C0"/>
                </a:solidFill>
              </a:rPr>
              <a:t> физики в формировании функциональной грамотности обучающихся». Выступление </a:t>
            </a:r>
            <a:r>
              <a:rPr lang="ru-RU" dirty="0" err="1" smtClean="0">
                <a:solidFill>
                  <a:srgbClr val="0070C0"/>
                </a:solidFill>
              </a:rPr>
              <a:t>Жорова</a:t>
            </a:r>
            <a:r>
              <a:rPr lang="ru-RU" dirty="0" smtClean="0">
                <a:solidFill>
                  <a:srgbClr val="0070C0"/>
                </a:solidFill>
              </a:rPr>
              <a:t> К.Т. с вопросом  «Формирование функциональной грамотности  обучающихся в рамках работы центров «</a:t>
            </a:r>
            <a:r>
              <a:rPr lang="ru-RU" dirty="0">
                <a:solidFill>
                  <a:srgbClr val="0070C0"/>
                </a:solidFill>
              </a:rPr>
              <a:t>Т</a:t>
            </a:r>
            <a:r>
              <a:rPr lang="ru-RU" dirty="0" smtClean="0">
                <a:solidFill>
                  <a:srgbClr val="0070C0"/>
                </a:solidFill>
              </a:rPr>
              <a:t>очка роста» на уроках физики и во внеурочной деятельности.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Февраль – неделя химии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28" y="1"/>
            <a:ext cx="2095471" cy="209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kot03\OneDrive\Рабочий стол\IMG-20230327-WA0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084" y="1000108"/>
            <a:ext cx="3157759" cy="2360918"/>
          </a:xfrm>
          <a:prstGeom prst="rect">
            <a:avLst/>
          </a:prstGeom>
          <a:noFill/>
        </p:spPr>
      </p:pic>
      <p:pic>
        <p:nvPicPr>
          <p:cNvPr id="2051" name="Picture 3" descr="C:\Users\kot03\OneDrive\Рабочий стол\IMG-20230327-WA0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1224" y="2714620"/>
            <a:ext cx="3248675" cy="2428892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522" y="4643446"/>
            <a:ext cx="257983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Реализуемые программы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263352" y="1196752"/>
            <a:ext cx="8496944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Внеурочная деятельность (кружковая работа) </a:t>
            </a:r>
            <a:endParaRPr lang="ru-RU" sz="2400" b="1" dirty="0"/>
          </a:p>
          <a:p>
            <a:pPr marL="342900" indent="-342900" algn="l">
              <a:buFontTx/>
              <a:buChar char="-"/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Робототехника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l">
              <a:buFontTx/>
              <a:buChar char="-"/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Познавательная  биология</a:t>
            </a:r>
          </a:p>
          <a:p>
            <a:pPr algn="l">
              <a:buFontTx/>
              <a:buChar char="-"/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Х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имия вокруг нас</a:t>
            </a:r>
          </a:p>
          <a:p>
            <a:endParaRPr lang="ru-RU" sz="2400" dirty="0" smtClean="0"/>
          </a:p>
        </p:txBody>
      </p:sp>
      <p:pic>
        <p:nvPicPr>
          <p:cNvPr id="3074" name="Picture 2" descr="C:\Users\kot03\OneDrive\Рабочий стол\проги\IMG_20230306_114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372" y="1928802"/>
            <a:ext cx="6012191" cy="2705486"/>
          </a:xfrm>
          <a:prstGeom prst="rect">
            <a:avLst/>
          </a:prstGeom>
          <a:noFill/>
        </p:spPr>
      </p:pic>
      <p:pic>
        <p:nvPicPr>
          <p:cNvPr id="3076" name="Picture 4" descr="C:\Users\kot03\OneDrive\Рабочий стол\проги\27-03-2023_11-04-04\image-27-03-23-10-59-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60" y="3000372"/>
            <a:ext cx="4688397" cy="35162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1225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/>
              <a:t>Реализуемые </a:t>
            </a:r>
            <a:r>
              <a:rPr lang="ru-RU" sz="4800" dirty="0" smtClean="0"/>
              <a:t>программы по учебным предметам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559496" y="1772816"/>
            <a:ext cx="7128792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4000" dirty="0" smtClean="0"/>
              <a:t>Биология</a:t>
            </a:r>
          </a:p>
          <a:p>
            <a:pPr marL="0" indent="0" algn="l">
              <a:buNone/>
            </a:pPr>
            <a:r>
              <a:rPr lang="ru-RU" sz="4000" dirty="0" smtClean="0"/>
              <a:t>Технология</a:t>
            </a:r>
          </a:p>
          <a:p>
            <a:pPr marL="0" indent="0" algn="l">
              <a:buNone/>
            </a:pPr>
            <a:r>
              <a:rPr lang="ru-RU" sz="4000" dirty="0" smtClean="0"/>
              <a:t>Физика</a:t>
            </a:r>
          </a:p>
          <a:p>
            <a:pPr marL="0" indent="0" algn="l">
              <a:buNone/>
            </a:pPr>
            <a:r>
              <a:rPr lang="ru-RU" sz="4000" dirty="0" smtClean="0"/>
              <a:t>Химия</a:t>
            </a:r>
          </a:p>
        </p:txBody>
      </p:sp>
      <p:pic>
        <p:nvPicPr>
          <p:cNvPr id="4" name="Picture 2" descr="C:\Users\kot03\OneDrive\Рабочий стол\проги\27-03-2023_11-04-04\image-27-03-23-10-59-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84" y="1071546"/>
            <a:ext cx="4288367" cy="3216275"/>
          </a:xfrm>
          <a:prstGeom prst="rect">
            <a:avLst/>
          </a:prstGeom>
          <a:noFill/>
        </p:spPr>
      </p:pic>
      <p:pic>
        <p:nvPicPr>
          <p:cNvPr id="5" name="Picture 3" descr="C:\Users\kot03\OneDrive\Рабочий стол\проги\IMG_20230306_1055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274" y="4286256"/>
            <a:ext cx="5238733" cy="2357430"/>
          </a:xfrm>
          <a:prstGeom prst="rect">
            <a:avLst/>
          </a:prstGeom>
          <a:noFill/>
        </p:spPr>
      </p:pic>
      <p:pic>
        <p:nvPicPr>
          <p:cNvPr id="4100" name="Picture 4" descr="C:\Users\kot03\OneDrive\Рабочий стол\проги\IMG_20230306_1130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5802" y="3000372"/>
            <a:ext cx="3855997" cy="23215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50685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1309654" y="2214554"/>
            <a:ext cx="9644130" cy="4125246"/>
          </a:xfrm>
        </p:spPr>
        <p:txBody>
          <a:bodyPr/>
          <a:lstStyle/>
          <a:p>
            <a:r>
              <a:rPr lang="en-US" sz="3200" dirty="0" smtClean="0"/>
              <a:t>1.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участие детей в районных, областных и всероссийских олимпиадах, конкурсах технического направления.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овышение качества образования педагогов и обучающихся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овышение конкурентоспособности выпускников школы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260648"/>
            <a:ext cx="8026232" cy="960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51784" y="119675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Взгляд в будущее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9456" y="2492896"/>
            <a:ext cx="9115703" cy="1944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5954</TotalTime>
  <Words>197</Words>
  <Application>Microsoft Office PowerPoint</Application>
  <PresentationFormat>Произвольный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Office Theme</vt:lpstr>
      <vt:lpstr>Office Theme</vt:lpstr>
      <vt:lpstr>Слайд 1</vt:lpstr>
      <vt:lpstr>Центр «ТОЧКА РОСТА» на базе МБОУ «Новогригорьевская СОШДС» обеспечен современным оборудованием!   Созданы рабочие зоны по предметным областям «Технология», «Физика» «Химия» «Биология».   Качественное современное образование  школьников и формирования у обучающихся современных технологических и гуманитарных навыков. </vt:lpstr>
      <vt:lpstr>Центр «Точка роста» является частью образовательной среды общеобразовательной организации</vt:lpstr>
      <vt:lpstr>Опыт педагогов центра «Точка роста» на базе «МБОУ Новогригорьевская СОШДС»</vt:lpstr>
      <vt:lpstr>Реализуемые программы</vt:lpstr>
      <vt:lpstr>Реализуемые программы по учебным предметам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user7</dc:creator>
  <cp:lastModifiedBy>Костя Жоров</cp:lastModifiedBy>
  <cp:revision>61</cp:revision>
  <cp:lastPrinted>2022-05-23T10:22:15Z</cp:lastPrinted>
  <dcterms:modified xsi:type="dcterms:W3CDTF">2023-03-27T08:55:28Z</dcterms:modified>
</cp:coreProperties>
</file>